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>
        <p:scale>
          <a:sx n="70" d="100"/>
          <a:sy n="70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0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6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3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75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0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8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2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F323-7052-45A6-9738-3670C9297E6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3725-85F8-49FB-8844-6A725ABF2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3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3AFBC8E-3FAD-4059-8B75-607D2428E846}"/>
              </a:ext>
            </a:extLst>
          </p:cNvPr>
          <p:cNvGrpSpPr/>
          <p:nvPr/>
        </p:nvGrpSpPr>
        <p:grpSpPr>
          <a:xfrm>
            <a:off x="3201965" y="2165842"/>
            <a:ext cx="3502071" cy="2225216"/>
            <a:chOff x="3131239" y="2152764"/>
            <a:chExt cx="3746639" cy="2624712"/>
          </a:xfrm>
        </p:grpSpPr>
        <p:pic>
          <p:nvPicPr>
            <p:cNvPr id="1026" name="Picture 2" descr="Image result for farm animals cartoon">
              <a:extLst>
                <a:ext uri="{FF2B5EF4-FFF2-40B4-BE49-F238E27FC236}">
                  <a16:creationId xmlns:a16="http://schemas.microsoft.com/office/drawing/2014/main" id="{359BB57E-E1DF-43DE-AA87-619DD85EA1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11" b="11691"/>
            <a:stretch/>
          </p:blipFill>
          <p:spPr bwMode="auto">
            <a:xfrm>
              <a:off x="3131239" y="2152764"/>
              <a:ext cx="3746639" cy="2624712"/>
            </a:xfrm>
            <a:prstGeom prst="ellipse">
              <a:avLst/>
            </a:prstGeom>
            <a:ln w="63500" cap="rnd"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A75B054-6B9E-4A5E-8AB5-18E7285A5177}"/>
                </a:ext>
              </a:extLst>
            </p:cNvPr>
            <p:cNvSpPr/>
            <p:nvPr/>
          </p:nvSpPr>
          <p:spPr>
            <a:xfrm>
              <a:off x="3692769" y="2331229"/>
              <a:ext cx="2623582" cy="11253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Settling in and</a:t>
              </a:r>
            </a:p>
            <a:p>
              <a:pPr algn="ctr"/>
              <a:r>
                <a:rPr lang="en-US" sz="28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Farm</a:t>
              </a:r>
              <a:endParaRPr 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0D17DF5-234A-4AAB-B30D-230C2E290238}"/>
              </a:ext>
            </a:extLst>
          </p:cNvPr>
          <p:cNvSpPr txBox="1"/>
          <p:nvPr/>
        </p:nvSpPr>
        <p:spPr>
          <a:xfrm>
            <a:off x="135934" y="160674"/>
            <a:ext cx="2995306" cy="3385542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and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Songs and Rhymes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Recap on Rhymes learnt in previous years: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Baa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Baa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Black Sheep,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Incy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Wincy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Spider, Wind the Bobbin Up, Twinkle Twinkle, Round and Round the Garden, Row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your Boat, I’m a dingle dangle Scarecrow, Two Little Dickie Birds, I’m a little Teapot, Tommy Thumb, 1,2,3,4,5 Once I Caught, Heads Shoulders Knees and Toes, Old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Mcdonald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If you’re Happy, The Wheels on the Bus, One Finger One Thumb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Listen with increasing attention, join in with stories &amp; poems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Use talk to give meaning, to explain &amp; to connect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Build up vocabulary &amp; use widening range of words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Show interest, hold &amp; handle books correctly &amp; carefully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Use 1-handed tools &amp; manipulate with increasing control &amp; co-ordination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78BA18-1F3D-4694-BFE2-80B897EE9EB8}"/>
              </a:ext>
            </a:extLst>
          </p:cNvPr>
          <p:cNvSpPr/>
          <p:nvPr/>
        </p:nvSpPr>
        <p:spPr>
          <a:xfrm>
            <a:off x="2476500" y="2136339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9EA24-8BB2-4875-83EB-435DDF79F05A}"/>
              </a:ext>
            </a:extLst>
          </p:cNvPr>
          <p:cNvSpPr txBox="1"/>
          <p:nvPr/>
        </p:nvSpPr>
        <p:spPr>
          <a:xfrm>
            <a:off x="3295753" y="162332"/>
            <a:ext cx="3314495" cy="2123658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Physical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PD/Outdoor ongoing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Move freely, expressing feeling, judging special awareness &amp; showing respect for others personal space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Show increasing control in holding position &amp; using equipment to climb, scramble,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Persevere in developing new skills and repeating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Collaborate with others in tasks and in following rules.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Show a preference for a dominant hand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Can copy some letters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E6D437-C59D-42F2-A8E8-9F09622AE58B}"/>
              </a:ext>
            </a:extLst>
          </p:cNvPr>
          <p:cNvSpPr txBox="1"/>
          <p:nvPr/>
        </p:nvSpPr>
        <p:spPr>
          <a:xfrm>
            <a:off x="135934" y="5579771"/>
            <a:ext cx="2934812" cy="1084912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Expressive arts and design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Role play area – introduce story lines, take on roles, play cooperatively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Songs and Rhymes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Finger/hand/foot prints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Action dances, Body sounds and rhythms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0F092-E6EB-426B-B218-5C64FB1C6FE2}"/>
              </a:ext>
            </a:extLst>
          </p:cNvPr>
          <p:cNvSpPr txBox="1"/>
          <p:nvPr/>
        </p:nvSpPr>
        <p:spPr>
          <a:xfrm>
            <a:off x="135934" y="3681983"/>
            <a:ext cx="2968081" cy="1762021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interest in the world they live in, question &amp; comment on the natural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 between past &amp; present, showing awareness of change &amp; describing events concerning themselves &amp; their family and friends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tools can be used for a purpose &amp; use range of tools &amp; techniques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 simple equipment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7389BC-F829-4B7B-80D3-648BFFCA1AFD}"/>
              </a:ext>
            </a:extLst>
          </p:cNvPr>
          <p:cNvSpPr txBox="1"/>
          <p:nvPr/>
        </p:nvSpPr>
        <p:spPr>
          <a:xfrm>
            <a:off x="6801984" y="2773259"/>
            <a:ext cx="2995306" cy="2569934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Maths lessons will be individually planned for each child to ensure their needs are being met. They can include lessons like: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Songs and Rhymes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Counting objects to 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Match number cards to numbers and/or 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Show interest in counting and in number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Use size language big/medium/ small/tall/short...to differentiate and describe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Recognise and talk about 2D and 3D shapes in the environment &amp; in construction activities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18A98F-1127-4671-9A38-2DF3F8815203}"/>
              </a:ext>
            </a:extLst>
          </p:cNvPr>
          <p:cNvSpPr txBox="1"/>
          <p:nvPr/>
        </p:nvSpPr>
        <p:spPr>
          <a:xfrm>
            <a:off x="6774760" y="160674"/>
            <a:ext cx="2995306" cy="2462213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Personal Social and Emotional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Be able to separate with confidence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Show acceptance of the needs of others and show care for others and for living things and the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Seek out others to share experience, linking up for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guidance and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Show willingness to tackle problems, take initiatives and manage developmentally appropriate tasks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Show increasing independence in carrying out activities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526B08-58F0-4986-9F51-B1F97CEA8F6B}"/>
              </a:ext>
            </a:extLst>
          </p:cNvPr>
          <p:cNvSpPr txBox="1"/>
          <p:nvPr/>
        </p:nvSpPr>
        <p:spPr>
          <a:xfrm>
            <a:off x="3228387" y="4367814"/>
            <a:ext cx="3449227" cy="2431435"/>
          </a:xfrm>
          <a:prstGeom prst="rect">
            <a:avLst/>
          </a:prstGeom>
          <a:noFill/>
          <a:ln w="571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Literacy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Owl Babies (T4W) and other quality texts will be read daily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Enjoys rhyming and rhythmic activities.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Listens to and joins in with stories and poems, one-to-one and also in small groups.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Beginning to be aware of the way stories are structured.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Listens to stories with increasing attention and recall.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Shows interest in illustrations and print in books and print in the environment.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Recognises familiar words and signs such as own name and advertising logos.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Looks at books independently.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Gives meaning to marks as they draw and paint.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63B0FD4-68EE-4B16-B9D4-D54A63B04B7B}"/>
              </a:ext>
            </a:extLst>
          </p:cNvPr>
          <p:cNvGrpSpPr/>
          <p:nvPr/>
        </p:nvGrpSpPr>
        <p:grpSpPr>
          <a:xfrm>
            <a:off x="7081084" y="5600784"/>
            <a:ext cx="2451860" cy="1042884"/>
            <a:chOff x="7053788" y="5600784"/>
            <a:chExt cx="2451860" cy="1042884"/>
          </a:xfrm>
        </p:grpSpPr>
        <p:pic>
          <p:nvPicPr>
            <p:cNvPr id="19" name="Picture 18" descr="Image result for owl cartoon">
              <a:extLst>
                <a:ext uri="{FF2B5EF4-FFF2-40B4-BE49-F238E27FC236}">
                  <a16:creationId xmlns:a16="http://schemas.microsoft.com/office/drawing/2014/main" id="{4822385C-0A2A-4D97-B625-7567B13792D1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00"/>
            <a:stretch/>
          </p:blipFill>
          <p:spPr bwMode="auto">
            <a:xfrm>
              <a:off x="7053788" y="5600784"/>
              <a:ext cx="751423" cy="104288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BF26EE-F767-4263-A287-39587B4E8715}"/>
                </a:ext>
              </a:extLst>
            </p:cNvPr>
            <p:cNvSpPr/>
            <p:nvPr/>
          </p:nvSpPr>
          <p:spPr>
            <a:xfrm>
              <a:off x="7727917" y="5645173"/>
              <a:ext cx="1777731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Owl Room</a:t>
              </a:r>
            </a:p>
            <a:p>
              <a:pPr algn="ctr"/>
              <a:r>
                <a:rPr lang="en-US" sz="28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Autumn</a:t>
              </a:r>
              <a:endParaRPr 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760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548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BellA</dc:creator>
  <cp:lastModifiedBy>BellA</cp:lastModifiedBy>
  <cp:revision>9</cp:revision>
  <dcterms:created xsi:type="dcterms:W3CDTF">2019-11-19T15:40:59Z</dcterms:created>
  <dcterms:modified xsi:type="dcterms:W3CDTF">2019-11-19T17:09:35Z</dcterms:modified>
</cp:coreProperties>
</file>